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8" r:id="rId2"/>
    <p:sldId id="312" r:id="rId3"/>
    <p:sldId id="314" r:id="rId4"/>
    <p:sldId id="283" r:id="rId5"/>
    <p:sldId id="311" r:id="rId6"/>
    <p:sldId id="301" r:id="rId7"/>
    <p:sldId id="302" r:id="rId8"/>
    <p:sldId id="346" r:id="rId9"/>
    <p:sldId id="338" r:id="rId10"/>
    <p:sldId id="304" r:id="rId11"/>
    <p:sldId id="316" r:id="rId12"/>
    <p:sldId id="317" r:id="rId13"/>
    <p:sldId id="348" r:id="rId14"/>
    <p:sldId id="347" r:id="rId15"/>
    <p:sldId id="349" r:id="rId16"/>
    <p:sldId id="339" r:id="rId17"/>
    <p:sldId id="319" r:id="rId18"/>
    <p:sldId id="321" r:id="rId19"/>
    <p:sldId id="336" r:id="rId20"/>
    <p:sldId id="342" r:id="rId21"/>
    <p:sldId id="343" r:id="rId22"/>
    <p:sldId id="344" r:id="rId23"/>
    <p:sldId id="324" r:id="rId24"/>
    <p:sldId id="325" r:id="rId25"/>
    <p:sldId id="351" r:id="rId26"/>
    <p:sldId id="350" r:id="rId27"/>
    <p:sldId id="354" r:id="rId28"/>
    <p:sldId id="352" r:id="rId29"/>
    <p:sldId id="353" r:id="rId30"/>
    <p:sldId id="356" r:id="rId31"/>
    <p:sldId id="355" r:id="rId32"/>
    <p:sldId id="337" r:id="rId33"/>
    <p:sldId id="327" r:id="rId34"/>
    <p:sldId id="332" r:id="rId35"/>
    <p:sldId id="333" r:id="rId36"/>
    <p:sldId id="360" r:id="rId37"/>
    <p:sldId id="341" r:id="rId38"/>
    <p:sldId id="335" r:id="rId39"/>
    <p:sldId id="307" r:id="rId40"/>
    <p:sldId id="30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F236D-2146-409E-9D24-73BF3012D4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A0441C-1C6C-427F-87F6-86464096EC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550039-66FD-4632-8801-034AB9511FD6}"/>
              </a:ext>
            </a:extLst>
          </p:cNvPr>
          <p:cNvSpPr>
            <a:spLocks noGrp="1"/>
          </p:cNvSpPr>
          <p:nvPr>
            <p:ph type="dt" sz="half" idx="10"/>
          </p:nvPr>
        </p:nvSpPr>
        <p:spPr/>
        <p:txBody>
          <a:bodyPr/>
          <a:lstStyle/>
          <a:p>
            <a:fld id="{028EA0E2-8954-4ECC-A5DB-4FD72894B2EA}" type="datetimeFigureOut">
              <a:rPr lang="en-US" smtClean="0"/>
              <a:t>4/3/2021</a:t>
            </a:fld>
            <a:endParaRPr lang="en-US"/>
          </a:p>
        </p:txBody>
      </p:sp>
      <p:sp>
        <p:nvSpPr>
          <p:cNvPr id="5" name="Footer Placeholder 4">
            <a:extLst>
              <a:ext uri="{FF2B5EF4-FFF2-40B4-BE49-F238E27FC236}">
                <a16:creationId xmlns:a16="http://schemas.microsoft.com/office/drawing/2014/main" id="{EDAAAA20-683A-4338-94EE-D171670FB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51DCCF-6194-4C64-B72B-81AD65D8ECAD}"/>
              </a:ext>
            </a:extLst>
          </p:cNvPr>
          <p:cNvSpPr>
            <a:spLocks noGrp="1"/>
          </p:cNvSpPr>
          <p:nvPr>
            <p:ph type="sldNum" sz="quarter" idx="12"/>
          </p:nvPr>
        </p:nvSpPr>
        <p:spPr/>
        <p:txBody>
          <a:bodyPr/>
          <a:lstStyle/>
          <a:p>
            <a:fld id="{F9445ECD-BBEB-4A39-B84C-35840EBF61A5}" type="slidenum">
              <a:rPr lang="en-US" smtClean="0"/>
              <a:t>‹#›</a:t>
            </a:fld>
            <a:endParaRPr lang="en-US"/>
          </a:p>
        </p:txBody>
      </p:sp>
    </p:spTree>
    <p:extLst>
      <p:ext uri="{BB962C8B-B14F-4D97-AF65-F5344CB8AC3E}">
        <p14:creationId xmlns:p14="http://schemas.microsoft.com/office/powerpoint/2010/main" val="1801014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2B760-5953-4D7F-80E4-9A91ED8999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6AA62D-FF2A-4BAC-957E-5BFC5ECB9D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A0157-702E-4623-9FA4-0BF2645A9853}"/>
              </a:ext>
            </a:extLst>
          </p:cNvPr>
          <p:cNvSpPr>
            <a:spLocks noGrp="1"/>
          </p:cNvSpPr>
          <p:nvPr>
            <p:ph type="dt" sz="half" idx="10"/>
          </p:nvPr>
        </p:nvSpPr>
        <p:spPr/>
        <p:txBody>
          <a:bodyPr/>
          <a:lstStyle/>
          <a:p>
            <a:fld id="{028EA0E2-8954-4ECC-A5DB-4FD72894B2EA}" type="datetimeFigureOut">
              <a:rPr lang="en-US" smtClean="0"/>
              <a:t>4/3/2021</a:t>
            </a:fld>
            <a:endParaRPr lang="en-US"/>
          </a:p>
        </p:txBody>
      </p:sp>
      <p:sp>
        <p:nvSpPr>
          <p:cNvPr id="5" name="Footer Placeholder 4">
            <a:extLst>
              <a:ext uri="{FF2B5EF4-FFF2-40B4-BE49-F238E27FC236}">
                <a16:creationId xmlns:a16="http://schemas.microsoft.com/office/drawing/2014/main" id="{744CE184-04AA-4266-85B6-1CC635A37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278A9-22CE-4B94-8A42-30AB365B2824}"/>
              </a:ext>
            </a:extLst>
          </p:cNvPr>
          <p:cNvSpPr>
            <a:spLocks noGrp="1"/>
          </p:cNvSpPr>
          <p:nvPr>
            <p:ph type="sldNum" sz="quarter" idx="12"/>
          </p:nvPr>
        </p:nvSpPr>
        <p:spPr/>
        <p:txBody>
          <a:bodyPr/>
          <a:lstStyle/>
          <a:p>
            <a:fld id="{F9445ECD-BBEB-4A39-B84C-35840EBF61A5}" type="slidenum">
              <a:rPr lang="en-US" smtClean="0"/>
              <a:t>‹#›</a:t>
            </a:fld>
            <a:endParaRPr lang="en-US"/>
          </a:p>
        </p:txBody>
      </p:sp>
    </p:spTree>
    <p:extLst>
      <p:ext uri="{BB962C8B-B14F-4D97-AF65-F5344CB8AC3E}">
        <p14:creationId xmlns:p14="http://schemas.microsoft.com/office/powerpoint/2010/main" val="2621712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50E50E-55D2-4420-900A-6BA1AFC88C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8912E5-A817-4E23-8B27-3B431196F2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D4E457-9173-4A09-9C23-5D5EC280D096}"/>
              </a:ext>
            </a:extLst>
          </p:cNvPr>
          <p:cNvSpPr>
            <a:spLocks noGrp="1"/>
          </p:cNvSpPr>
          <p:nvPr>
            <p:ph type="dt" sz="half" idx="10"/>
          </p:nvPr>
        </p:nvSpPr>
        <p:spPr/>
        <p:txBody>
          <a:bodyPr/>
          <a:lstStyle/>
          <a:p>
            <a:fld id="{028EA0E2-8954-4ECC-A5DB-4FD72894B2EA}" type="datetimeFigureOut">
              <a:rPr lang="en-US" smtClean="0"/>
              <a:t>4/3/2021</a:t>
            </a:fld>
            <a:endParaRPr lang="en-US"/>
          </a:p>
        </p:txBody>
      </p:sp>
      <p:sp>
        <p:nvSpPr>
          <p:cNvPr id="5" name="Footer Placeholder 4">
            <a:extLst>
              <a:ext uri="{FF2B5EF4-FFF2-40B4-BE49-F238E27FC236}">
                <a16:creationId xmlns:a16="http://schemas.microsoft.com/office/drawing/2014/main" id="{C5698D3F-0213-4EC1-BF6B-C037CD2D05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9508B3-C43A-4111-A31F-69A371BE2554}"/>
              </a:ext>
            </a:extLst>
          </p:cNvPr>
          <p:cNvSpPr>
            <a:spLocks noGrp="1"/>
          </p:cNvSpPr>
          <p:nvPr>
            <p:ph type="sldNum" sz="quarter" idx="12"/>
          </p:nvPr>
        </p:nvSpPr>
        <p:spPr/>
        <p:txBody>
          <a:bodyPr/>
          <a:lstStyle/>
          <a:p>
            <a:fld id="{F9445ECD-BBEB-4A39-B84C-35840EBF61A5}" type="slidenum">
              <a:rPr lang="en-US" smtClean="0"/>
              <a:t>‹#›</a:t>
            </a:fld>
            <a:endParaRPr lang="en-US"/>
          </a:p>
        </p:txBody>
      </p:sp>
    </p:spTree>
    <p:extLst>
      <p:ext uri="{BB962C8B-B14F-4D97-AF65-F5344CB8AC3E}">
        <p14:creationId xmlns:p14="http://schemas.microsoft.com/office/powerpoint/2010/main" val="871438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057406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405812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8FA9E-2EA8-467F-903E-00572DFF3B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767929-8F28-40DD-856B-AAA15499DB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18BB60-5324-41FB-93B8-2C6D713F356B}"/>
              </a:ext>
            </a:extLst>
          </p:cNvPr>
          <p:cNvSpPr>
            <a:spLocks noGrp="1"/>
          </p:cNvSpPr>
          <p:nvPr>
            <p:ph type="dt" sz="half" idx="10"/>
          </p:nvPr>
        </p:nvSpPr>
        <p:spPr/>
        <p:txBody>
          <a:bodyPr/>
          <a:lstStyle/>
          <a:p>
            <a:fld id="{028EA0E2-8954-4ECC-A5DB-4FD72894B2EA}" type="datetimeFigureOut">
              <a:rPr lang="en-US" smtClean="0"/>
              <a:t>4/3/2021</a:t>
            </a:fld>
            <a:endParaRPr lang="en-US"/>
          </a:p>
        </p:txBody>
      </p:sp>
      <p:sp>
        <p:nvSpPr>
          <p:cNvPr id="5" name="Footer Placeholder 4">
            <a:extLst>
              <a:ext uri="{FF2B5EF4-FFF2-40B4-BE49-F238E27FC236}">
                <a16:creationId xmlns:a16="http://schemas.microsoft.com/office/drawing/2014/main" id="{C0E9F310-E86A-4AFD-AF75-30F882A46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358E25-DD0E-4D22-BD88-7CCE199D969B}"/>
              </a:ext>
            </a:extLst>
          </p:cNvPr>
          <p:cNvSpPr>
            <a:spLocks noGrp="1"/>
          </p:cNvSpPr>
          <p:nvPr>
            <p:ph type="sldNum" sz="quarter" idx="12"/>
          </p:nvPr>
        </p:nvSpPr>
        <p:spPr/>
        <p:txBody>
          <a:bodyPr/>
          <a:lstStyle/>
          <a:p>
            <a:fld id="{F9445ECD-BBEB-4A39-B84C-35840EBF61A5}" type="slidenum">
              <a:rPr lang="en-US" smtClean="0"/>
              <a:t>‹#›</a:t>
            </a:fld>
            <a:endParaRPr lang="en-US"/>
          </a:p>
        </p:txBody>
      </p:sp>
    </p:spTree>
    <p:extLst>
      <p:ext uri="{BB962C8B-B14F-4D97-AF65-F5344CB8AC3E}">
        <p14:creationId xmlns:p14="http://schemas.microsoft.com/office/powerpoint/2010/main" val="1732736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38D40-69CD-4C0B-9D25-0BDA3B43D2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109F8B-F282-4693-A11D-B1827FE727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EE5A59-037E-4235-9E20-11664DCD08E0}"/>
              </a:ext>
            </a:extLst>
          </p:cNvPr>
          <p:cNvSpPr>
            <a:spLocks noGrp="1"/>
          </p:cNvSpPr>
          <p:nvPr>
            <p:ph type="dt" sz="half" idx="10"/>
          </p:nvPr>
        </p:nvSpPr>
        <p:spPr/>
        <p:txBody>
          <a:bodyPr/>
          <a:lstStyle/>
          <a:p>
            <a:fld id="{028EA0E2-8954-4ECC-A5DB-4FD72894B2EA}" type="datetimeFigureOut">
              <a:rPr lang="en-US" smtClean="0"/>
              <a:t>4/3/2021</a:t>
            </a:fld>
            <a:endParaRPr lang="en-US"/>
          </a:p>
        </p:txBody>
      </p:sp>
      <p:sp>
        <p:nvSpPr>
          <p:cNvPr id="5" name="Footer Placeholder 4">
            <a:extLst>
              <a:ext uri="{FF2B5EF4-FFF2-40B4-BE49-F238E27FC236}">
                <a16:creationId xmlns:a16="http://schemas.microsoft.com/office/drawing/2014/main" id="{CB33E263-A4E9-48D5-AF46-870562FA2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5D1E63-F8C5-4BDE-BE2A-42D3D531B591}"/>
              </a:ext>
            </a:extLst>
          </p:cNvPr>
          <p:cNvSpPr>
            <a:spLocks noGrp="1"/>
          </p:cNvSpPr>
          <p:nvPr>
            <p:ph type="sldNum" sz="quarter" idx="12"/>
          </p:nvPr>
        </p:nvSpPr>
        <p:spPr/>
        <p:txBody>
          <a:bodyPr/>
          <a:lstStyle/>
          <a:p>
            <a:fld id="{F9445ECD-BBEB-4A39-B84C-35840EBF61A5}" type="slidenum">
              <a:rPr lang="en-US" smtClean="0"/>
              <a:t>‹#›</a:t>
            </a:fld>
            <a:endParaRPr lang="en-US"/>
          </a:p>
        </p:txBody>
      </p:sp>
    </p:spTree>
    <p:extLst>
      <p:ext uri="{BB962C8B-B14F-4D97-AF65-F5344CB8AC3E}">
        <p14:creationId xmlns:p14="http://schemas.microsoft.com/office/powerpoint/2010/main" val="4169976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3BE6-251D-421D-863A-476171F0CB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333176-E6D7-47A8-A429-8D0D9BC1E3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BED0AF-FC4F-4F97-B234-CECF9AEC93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3ADA16-A083-4B0E-A1C6-ABC62639A707}"/>
              </a:ext>
            </a:extLst>
          </p:cNvPr>
          <p:cNvSpPr>
            <a:spLocks noGrp="1"/>
          </p:cNvSpPr>
          <p:nvPr>
            <p:ph type="dt" sz="half" idx="10"/>
          </p:nvPr>
        </p:nvSpPr>
        <p:spPr/>
        <p:txBody>
          <a:bodyPr/>
          <a:lstStyle/>
          <a:p>
            <a:fld id="{028EA0E2-8954-4ECC-A5DB-4FD72894B2EA}" type="datetimeFigureOut">
              <a:rPr lang="en-US" smtClean="0"/>
              <a:t>4/3/2021</a:t>
            </a:fld>
            <a:endParaRPr lang="en-US"/>
          </a:p>
        </p:txBody>
      </p:sp>
      <p:sp>
        <p:nvSpPr>
          <p:cNvPr id="6" name="Footer Placeholder 5">
            <a:extLst>
              <a:ext uri="{FF2B5EF4-FFF2-40B4-BE49-F238E27FC236}">
                <a16:creationId xmlns:a16="http://schemas.microsoft.com/office/drawing/2014/main" id="{E1231C98-B217-423D-B22D-88172438C4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6AA38A-A6B8-47E7-A998-BFFEA992B10F}"/>
              </a:ext>
            </a:extLst>
          </p:cNvPr>
          <p:cNvSpPr>
            <a:spLocks noGrp="1"/>
          </p:cNvSpPr>
          <p:nvPr>
            <p:ph type="sldNum" sz="quarter" idx="12"/>
          </p:nvPr>
        </p:nvSpPr>
        <p:spPr/>
        <p:txBody>
          <a:bodyPr/>
          <a:lstStyle/>
          <a:p>
            <a:fld id="{F9445ECD-BBEB-4A39-B84C-35840EBF61A5}" type="slidenum">
              <a:rPr lang="en-US" smtClean="0"/>
              <a:t>‹#›</a:t>
            </a:fld>
            <a:endParaRPr lang="en-US"/>
          </a:p>
        </p:txBody>
      </p:sp>
    </p:spTree>
    <p:extLst>
      <p:ext uri="{BB962C8B-B14F-4D97-AF65-F5344CB8AC3E}">
        <p14:creationId xmlns:p14="http://schemas.microsoft.com/office/powerpoint/2010/main" val="1589219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32D0-9638-47B6-9759-D9FE9CE899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613E6C-657B-4F26-A764-4112EA9609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72886D-87D7-45DE-9329-9779EE06FB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7FF62E-8870-48FB-992A-5D13D0561F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B8AB9A-BEC6-4195-8CC1-FFA293DE52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D1730C-661B-436C-8983-B1D11B7795D8}"/>
              </a:ext>
            </a:extLst>
          </p:cNvPr>
          <p:cNvSpPr>
            <a:spLocks noGrp="1"/>
          </p:cNvSpPr>
          <p:nvPr>
            <p:ph type="dt" sz="half" idx="10"/>
          </p:nvPr>
        </p:nvSpPr>
        <p:spPr/>
        <p:txBody>
          <a:bodyPr/>
          <a:lstStyle/>
          <a:p>
            <a:fld id="{028EA0E2-8954-4ECC-A5DB-4FD72894B2EA}" type="datetimeFigureOut">
              <a:rPr lang="en-US" smtClean="0"/>
              <a:t>4/3/2021</a:t>
            </a:fld>
            <a:endParaRPr lang="en-US"/>
          </a:p>
        </p:txBody>
      </p:sp>
      <p:sp>
        <p:nvSpPr>
          <p:cNvPr id="8" name="Footer Placeholder 7">
            <a:extLst>
              <a:ext uri="{FF2B5EF4-FFF2-40B4-BE49-F238E27FC236}">
                <a16:creationId xmlns:a16="http://schemas.microsoft.com/office/drawing/2014/main" id="{A747AE0E-3796-48CA-A2DB-459EA93524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0DB75D-1DF0-44F0-A82F-1E5681E9F6CC}"/>
              </a:ext>
            </a:extLst>
          </p:cNvPr>
          <p:cNvSpPr>
            <a:spLocks noGrp="1"/>
          </p:cNvSpPr>
          <p:nvPr>
            <p:ph type="sldNum" sz="quarter" idx="12"/>
          </p:nvPr>
        </p:nvSpPr>
        <p:spPr/>
        <p:txBody>
          <a:bodyPr/>
          <a:lstStyle/>
          <a:p>
            <a:fld id="{F9445ECD-BBEB-4A39-B84C-35840EBF61A5}" type="slidenum">
              <a:rPr lang="en-US" smtClean="0"/>
              <a:t>‹#›</a:t>
            </a:fld>
            <a:endParaRPr lang="en-US"/>
          </a:p>
        </p:txBody>
      </p:sp>
    </p:spTree>
    <p:extLst>
      <p:ext uri="{BB962C8B-B14F-4D97-AF65-F5344CB8AC3E}">
        <p14:creationId xmlns:p14="http://schemas.microsoft.com/office/powerpoint/2010/main" val="2909530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32FE-3B14-41AD-829C-FF0E0C31F7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79D11B-17F9-4C37-B019-F703CC08E9C5}"/>
              </a:ext>
            </a:extLst>
          </p:cNvPr>
          <p:cNvSpPr>
            <a:spLocks noGrp="1"/>
          </p:cNvSpPr>
          <p:nvPr>
            <p:ph type="dt" sz="half" idx="10"/>
          </p:nvPr>
        </p:nvSpPr>
        <p:spPr/>
        <p:txBody>
          <a:bodyPr/>
          <a:lstStyle/>
          <a:p>
            <a:fld id="{028EA0E2-8954-4ECC-A5DB-4FD72894B2EA}" type="datetimeFigureOut">
              <a:rPr lang="en-US" smtClean="0"/>
              <a:t>4/3/2021</a:t>
            </a:fld>
            <a:endParaRPr lang="en-US"/>
          </a:p>
        </p:txBody>
      </p:sp>
      <p:sp>
        <p:nvSpPr>
          <p:cNvPr id="4" name="Footer Placeholder 3">
            <a:extLst>
              <a:ext uri="{FF2B5EF4-FFF2-40B4-BE49-F238E27FC236}">
                <a16:creationId xmlns:a16="http://schemas.microsoft.com/office/drawing/2014/main" id="{A9B69425-3EA8-4423-84D4-005A415191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2B34E4-2D2C-42B6-86EC-119334620307}"/>
              </a:ext>
            </a:extLst>
          </p:cNvPr>
          <p:cNvSpPr>
            <a:spLocks noGrp="1"/>
          </p:cNvSpPr>
          <p:nvPr>
            <p:ph type="sldNum" sz="quarter" idx="12"/>
          </p:nvPr>
        </p:nvSpPr>
        <p:spPr/>
        <p:txBody>
          <a:bodyPr/>
          <a:lstStyle/>
          <a:p>
            <a:fld id="{F9445ECD-BBEB-4A39-B84C-35840EBF61A5}" type="slidenum">
              <a:rPr lang="en-US" smtClean="0"/>
              <a:t>‹#›</a:t>
            </a:fld>
            <a:endParaRPr lang="en-US"/>
          </a:p>
        </p:txBody>
      </p:sp>
    </p:spTree>
    <p:extLst>
      <p:ext uri="{BB962C8B-B14F-4D97-AF65-F5344CB8AC3E}">
        <p14:creationId xmlns:p14="http://schemas.microsoft.com/office/powerpoint/2010/main" val="2972921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B5B00E-162B-4030-B6EF-C90388E48A27}"/>
              </a:ext>
            </a:extLst>
          </p:cNvPr>
          <p:cNvSpPr>
            <a:spLocks noGrp="1"/>
          </p:cNvSpPr>
          <p:nvPr>
            <p:ph type="dt" sz="half" idx="10"/>
          </p:nvPr>
        </p:nvSpPr>
        <p:spPr/>
        <p:txBody>
          <a:bodyPr/>
          <a:lstStyle/>
          <a:p>
            <a:fld id="{028EA0E2-8954-4ECC-A5DB-4FD72894B2EA}" type="datetimeFigureOut">
              <a:rPr lang="en-US" smtClean="0"/>
              <a:t>4/3/2021</a:t>
            </a:fld>
            <a:endParaRPr lang="en-US"/>
          </a:p>
        </p:txBody>
      </p:sp>
      <p:sp>
        <p:nvSpPr>
          <p:cNvPr id="3" name="Footer Placeholder 2">
            <a:extLst>
              <a:ext uri="{FF2B5EF4-FFF2-40B4-BE49-F238E27FC236}">
                <a16:creationId xmlns:a16="http://schemas.microsoft.com/office/drawing/2014/main" id="{2E00B36C-266D-404E-8BF3-608970D759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CE6239-C889-4C86-92E5-7672B03C3879}"/>
              </a:ext>
            </a:extLst>
          </p:cNvPr>
          <p:cNvSpPr>
            <a:spLocks noGrp="1"/>
          </p:cNvSpPr>
          <p:nvPr>
            <p:ph type="sldNum" sz="quarter" idx="12"/>
          </p:nvPr>
        </p:nvSpPr>
        <p:spPr/>
        <p:txBody>
          <a:bodyPr/>
          <a:lstStyle/>
          <a:p>
            <a:fld id="{F9445ECD-BBEB-4A39-B84C-35840EBF61A5}" type="slidenum">
              <a:rPr lang="en-US" smtClean="0"/>
              <a:t>‹#›</a:t>
            </a:fld>
            <a:endParaRPr lang="en-US"/>
          </a:p>
        </p:txBody>
      </p:sp>
    </p:spTree>
    <p:extLst>
      <p:ext uri="{BB962C8B-B14F-4D97-AF65-F5344CB8AC3E}">
        <p14:creationId xmlns:p14="http://schemas.microsoft.com/office/powerpoint/2010/main" val="935956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D783-16C4-4A6B-8AA8-B14A7352E5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7C6BA3-2216-4A2D-82FC-4D55491E3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8608C8-07AE-4928-BE63-42959EF5E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A9B83A-E059-47D8-A575-C98DE67DF693}"/>
              </a:ext>
            </a:extLst>
          </p:cNvPr>
          <p:cNvSpPr>
            <a:spLocks noGrp="1"/>
          </p:cNvSpPr>
          <p:nvPr>
            <p:ph type="dt" sz="half" idx="10"/>
          </p:nvPr>
        </p:nvSpPr>
        <p:spPr/>
        <p:txBody>
          <a:bodyPr/>
          <a:lstStyle/>
          <a:p>
            <a:fld id="{028EA0E2-8954-4ECC-A5DB-4FD72894B2EA}" type="datetimeFigureOut">
              <a:rPr lang="en-US" smtClean="0"/>
              <a:t>4/3/2021</a:t>
            </a:fld>
            <a:endParaRPr lang="en-US"/>
          </a:p>
        </p:txBody>
      </p:sp>
      <p:sp>
        <p:nvSpPr>
          <p:cNvPr id="6" name="Footer Placeholder 5">
            <a:extLst>
              <a:ext uri="{FF2B5EF4-FFF2-40B4-BE49-F238E27FC236}">
                <a16:creationId xmlns:a16="http://schemas.microsoft.com/office/drawing/2014/main" id="{C5E3888C-3D7A-4658-AF92-0F5328B3B9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E61A2C-DAB4-4234-808C-721E2FA51567}"/>
              </a:ext>
            </a:extLst>
          </p:cNvPr>
          <p:cNvSpPr>
            <a:spLocks noGrp="1"/>
          </p:cNvSpPr>
          <p:nvPr>
            <p:ph type="sldNum" sz="quarter" idx="12"/>
          </p:nvPr>
        </p:nvSpPr>
        <p:spPr/>
        <p:txBody>
          <a:bodyPr/>
          <a:lstStyle/>
          <a:p>
            <a:fld id="{F9445ECD-BBEB-4A39-B84C-35840EBF61A5}" type="slidenum">
              <a:rPr lang="en-US" smtClean="0"/>
              <a:t>‹#›</a:t>
            </a:fld>
            <a:endParaRPr lang="en-US"/>
          </a:p>
        </p:txBody>
      </p:sp>
    </p:spTree>
    <p:extLst>
      <p:ext uri="{BB962C8B-B14F-4D97-AF65-F5344CB8AC3E}">
        <p14:creationId xmlns:p14="http://schemas.microsoft.com/office/powerpoint/2010/main" val="339244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F491E-44A7-48CD-9DC6-1DF6A42ED2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AE1182-70C9-42EA-91FF-5D709D0E4A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D2838D-29DC-4F6B-877B-85D1243126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BF24A3-4622-4AE8-B5FE-A1D02CFB8EEE}"/>
              </a:ext>
            </a:extLst>
          </p:cNvPr>
          <p:cNvSpPr>
            <a:spLocks noGrp="1"/>
          </p:cNvSpPr>
          <p:nvPr>
            <p:ph type="dt" sz="half" idx="10"/>
          </p:nvPr>
        </p:nvSpPr>
        <p:spPr/>
        <p:txBody>
          <a:bodyPr/>
          <a:lstStyle/>
          <a:p>
            <a:fld id="{028EA0E2-8954-4ECC-A5DB-4FD72894B2EA}" type="datetimeFigureOut">
              <a:rPr lang="en-US" smtClean="0"/>
              <a:t>4/3/2021</a:t>
            </a:fld>
            <a:endParaRPr lang="en-US"/>
          </a:p>
        </p:txBody>
      </p:sp>
      <p:sp>
        <p:nvSpPr>
          <p:cNvPr id="6" name="Footer Placeholder 5">
            <a:extLst>
              <a:ext uri="{FF2B5EF4-FFF2-40B4-BE49-F238E27FC236}">
                <a16:creationId xmlns:a16="http://schemas.microsoft.com/office/drawing/2014/main" id="{E0E4BF03-5327-4951-A002-616490F2DC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9D6F5-F5EA-4871-BC44-9155CBE144D3}"/>
              </a:ext>
            </a:extLst>
          </p:cNvPr>
          <p:cNvSpPr>
            <a:spLocks noGrp="1"/>
          </p:cNvSpPr>
          <p:nvPr>
            <p:ph type="sldNum" sz="quarter" idx="12"/>
          </p:nvPr>
        </p:nvSpPr>
        <p:spPr/>
        <p:txBody>
          <a:bodyPr/>
          <a:lstStyle/>
          <a:p>
            <a:fld id="{F9445ECD-BBEB-4A39-B84C-35840EBF61A5}" type="slidenum">
              <a:rPr lang="en-US" smtClean="0"/>
              <a:t>‹#›</a:t>
            </a:fld>
            <a:endParaRPr lang="en-US"/>
          </a:p>
        </p:txBody>
      </p:sp>
    </p:spTree>
    <p:extLst>
      <p:ext uri="{BB962C8B-B14F-4D97-AF65-F5344CB8AC3E}">
        <p14:creationId xmlns:p14="http://schemas.microsoft.com/office/powerpoint/2010/main" val="4264162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682B50-99E9-4EC6-95BC-F7556777EA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411F0D-EC16-4AE3-B7E7-CF7BDF9093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5158B0-FE6A-45CD-B8FB-FAA4D6829A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EA0E2-8954-4ECC-A5DB-4FD72894B2EA}" type="datetimeFigureOut">
              <a:rPr lang="en-US" smtClean="0"/>
              <a:t>4/3/2021</a:t>
            </a:fld>
            <a:endParaRPr lang="en-US"/>
          </a:p>
        </p:txBody>
      </p:sp>
      <p:sp>
        <p:nvSpPr>
          <p:cNvPr id="5" name="Footer Placeholder 4">
            <a:extLst>
              <a:ext uri="{FF2B5EF4-FFF2-40B4-BE49-F238E27FC236}">
                <a16:creationId xmlns:a16="http://schemas.microsoft.com/office/drawing/2014/main" id="{D8A459B3-4537-46BF-B85B-4D759E2D87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AD7BB3-83AD-42A1-8270-B45E8DC31B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445ECD-BBEB-4A39-B84C-35840EBF61A5}" type="slidenum">
              <a:rPr lang="en-US" smtClean="0"/>
              <a:t>‹#›</a:t>
            </a:fld>
            <a:endParaRPr lang="en-US"/>
          </a:p>
        </p:txBody>
      </p:sp>
    </p:spTree>
    <p:extLst>
      <p:ext uri="{BB962C8B-B14F-4D97-AF65-F5344CB8AC3E}">
        <p14:creationId xmlns:p14="http://schemas.microsoft.com/office/powerpoint/2010/main" val="651193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Hands coming together in circle">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200400" y="2811053"/>
            <a:ext cx="8991600" cy="1261295"/>
          </a:xfrm>
        </p:spPr>
        <p:txBody>
          <a:bodyPr/>
          <a:lstStyle/>
          <a:p>
            <a:r>
              <a:rPr lang="en-US" sz="4300" dirty="0"/>
              <a:t>BLOCK-CHAIN BASED E-CERTIFICATION</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200399" y="4061039"/>
            <a:ext cx="6765235" cy="2604804"/>
          </a:xfrm>
        </p:spPr>
        <p:txBody>
          <a:bodyPr/>
          <a:lstStyle/>
          <a:p>
            <a:pPr algn="ctr"/>
            <a:r>
              <a:rPr lang="en-US" sz="1600" dirty="0"/>
              <a:t>A project by CS-Clinic</a:t>
            </a:r>
          </a:p>
          <a:p>
            <a:pPr algn="ctr"/>
            <a:r>
              <a:rPr lang="en-US" sz="1600" dirty="0"/>
              <a:t>Muhammad Rafay 		17B-008-SE</a:t>
            </a:r>
          </a:p>
          <a:p>
            <a:pPr algn="ctr"/>
            <a:r>
              <a:rPr lang="en-US" sz="1600" dirty="0"/>
              <a:t>Muhammad Aamir 		17B-034-SE</a:t>
            </a:r>
          </a:p>
          <a:p>
            <a:pPr algn="ctr"/>
            <a:r>
              <a:rPr lang="en-US" sz="1600" dirty="0"/>
              <a:t>Hassan Ahmed Siddiqui 	17B-049-SE</a:t>
            </a:r>
          </a:p>
          <a:p>
            <a:pPr algn="ctr"/>
            <a:r>
              <a:rPr lang="en-US" sz="1600" dirty="0"/>
              <a:t>Muhammad Sabih 		17B-058-SE</a:t>
            </a:r>
          </a:p>
          <a:p>
            <a:pPr algn="ctr"/>
            <a:r>
              <a:rPr lang="en-US" sz="1600" dirty="0"/>
              <a:t>Muhammad Ismail 		17B-062-SE</a:t>
            </a:r>
          </a:p>
          <a:p>
            <a:pPr algn="ctr"/>
            <a:r>
              <a:rPr lang="en-US" sz="1600" dirty="0"/>
              <a:t>Software Engineering (SE)</a:t>
            </a:r>
          </a:p>
          <a:p>
            <a:pPr algn="ctr"/>
            <a:endParaRPr lang="en-US" dirty="0"/>
          </a:p>
          <a:p>
            <a:r>
              <a:rPr lang="en-US" dirty="0"/>
              <a:t> </a:t>
            </a:r>
          </a:p>
          <a:p>
            <a:endParaRPr lang="en-US" dirty="0"/>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1" y="174283"/>
            <a:ext cx="9037983"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Certificate Object Diagram</a:t>
            </a:r>
          </a:p>
        </p:txBody>
      </p:sp>
      <p:pic>
        <p:nvPicPr>
          <p:cNvPr id="4" name="Content Placeholder 3" descr="Diagram&#10;&#10;Description automatically generated">
            <a:extLst>
              <a:ext uri="{FF2B5EF4-FFF2-40B4-BE49-F238E27FC236}">
                <a16:creationId xmlns:a16="http://schemas.microsoft.com/office/drawing/2014/main" id="{6917D879-8395-400F-A31F-4FBDB4BF5A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8157" y="829291"/>
            <a:ext cx="7235686" cy="5854426"/>
          </a:xfrm>
        </p:spPr>
      </p:pic>
    </p:spTree>
    <p:extLst>
      <p:ext uri="{BB962C8B-B14F-4D97-AF65-F5344CB8AC3E}">
        <p14:creationId xmlns:p14="http://schemas.microsoft.com/office/powerpoint/2010/main" val="1473379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0" y="174283"/>
            <a:ext cx="7474226"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Batch Certificate Class Diagram</a:t>
            </a:r>
          </a:p>
        </p:txBody>
      </p:sp>
      <p:sp>
        <p:nvSpPr>
          <p:cNvPr id="6" name="Content Placeholder 2">
            <a:extLst>
              <a:ext uri="{FF2B5EF4-FFF2-40B4-BE49-F238E27FC236}">
                <a16:creationId xmlns:a16="http://schemas.microsoft.com/office/drawing/2014/main" id="{2EDDF117-C563-447D-87D2-9693E12F3D55}"/>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3" name="Picture 2" descr="Diagram&#10;&#10;Description automatically generated">
            <a:extLst>
              <a:ext uri="{FF2B5EF4-FFF2-40B4-BE49-F238E27FC236}">
                <a16:creationId xmlns:a16="http://schemas.microsoft.com/office/drawing/2014/main" id="{061C2A2A-7CD1-497D-B3FF-A8FF09593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6539" y="723934"/>
            <a:ext cx="5618922" cy="6125750"/>
          </a:xfrm>
          <a:prstGeom prst="rect">
            <a:avLst/>
          </a:prstGeom>
        </p:spPr>
      </p:pic>
    </p:spTree>
    <p:extLst>
      <p:ext uri="{BB962C8B-B14F-4D97-AF65-F5344CB8AC3E}">
        <p14:creationId xmlns:p14="http://schemas.microsoft.com/office/powerpoint/2010/main" val="1289893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1" y="174283"/>
            <a:ext cx="7964557"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Batch Certificate Front ends(Interfaces)</a:t>
            </a:r>
          </a:p>
        </p:txBody>
      </p:sp>
      <p:pic>
        <p:nvPicPr>
          <p:cNvPr id="6" name="Content Placeholder 5">
            <a:extLst>
              <a:ext uri="{FF2B5EF4-FFF2-40B4-BE49-F238E27FC236}">
                <a16:creationId xmlns:a16="http://schemas.microsoft.com/office/drawing/2014/main" id="{D0EA1CD6-3B58-4673-97B9-E5034A67D16D}"/>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4522" y="834887"/>
            <a:ext cx="10402956" cy="5698435"/>
          </a:xfrm>
          <a:prstGeom prst="rect">
            <a:avLst/>
          </a:prstGeom>
          <a:noFill/>
          <a:ln>
            <a:noFill/>
          </a:ln>
        </p:spPr>
      </p:pic>
    </p:spTree>
    <p:extLst>
      <p:ext uri="{BB962C8B-B14F-4D97-AF65-F5344CB8AC3E}">
        <p14:creationId xmlns:p14="http://schemas.microsoft.com/office/powerpoint/2010/main" val="2515064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1" y="174283"/>
            <a:ext cx="7964557"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Batch Certificate Front ends(Interfaces)</a:t>
            </a:r>
          </a:p>
        </p:txBody>
      </p:sp>
      <p:sp>
        <p:nvSpPr>
          <p:cNvPr id="4" name="Content Placeholder 3">
            <a:extLst>
              <a:ext uri="{FF2B5EF4-FFF2-40B4-BE49-F238E27FC236}">
                <a16:creationId xmlns:a16="http://schemas.microsoft.com/office/drawing/2014/main" id="{B437AD41-F943-4B29-8D36-AC665125B24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AE858A2-7C7B-46E5-98C0-171C8222F0D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9722" y="871043"/>
            <a:ext cx="11012556" cy="5812674"/>
          </a:xfrm>
          <a:prstGeom prst="rect">
            <a:avLst/>
          </a:prstGeom>
          <a:noFill/>
          <a:ln>
            <a:noFill/>
          </a:ln>
        </p:spPr>
      </p:pic>
    </p:spTree>
    <p:extLst>
      <p:ext uri="{BB962C8B-B14F-4D97-AF65-F5344CB8AC3E}">
        <p14:creationId xmlns:p14="http://schemas.microsoft.com/office/powerpoint/2010/main" val="150758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1" y="174283"/>
            <a:ext cx="7964557"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Batch Certificate Front ends(Interfaces)</a:t>
            </a:r>
          </a:p>
        </p:txBody>
      </p:sp>
      <p:sp>
        <p:nvSpPr>
          <p:cNvPr id="4" name="Content Placeholder 3">
            <a:extLst>
              <a:ext uri="{FF2B5EF4-FFF2-40B4-BE49-F238E27FC236}">
                <a16:creationId xmlns:a16="http://schemas.microsoft.com/office/drawing/2014/main" id="{B437AD41-F943-4B29-8D36-AC665125B24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0A6C07F-995E-4EFA-B1DC-4D0DD4D0D01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1" y="865850"/>
            <a:ext cx="10515599" cy="5550369"/>
          </a:xfrm>
          <a:prstGeom prst="rect">
            <a:avLst/>
          </a:prstGeom>
          <a:noFill/>
          <a:ln>
            <a:noFill/>
          </a:ln>
        </p:spPr>
      </p:pic>
    </p:spTree>
    <p:extLst>
      <p:ext uri="{BB962C8B-B14F-4D97-AF65-F5344CB8AC3E}">
        <p14:creationId xmlns:p14="http://schemas.microsoft.com/office/powerpoint/2010/main" val="305364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1" y="174283"/>
            <a:ext cx="7964557"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Batch Certificate Front ends(Interfaces)</a:t>
            </a:r>
          </a:p>
        </p:txBody>
      </p:sp>
      <p:sp>
        <p:nvSpPr>
          <p:cNvPr id="4" name="Content Placeholder 3">
            <a:extLst>
              <a:ext uri="{FF2B5EF4-FFF2-40B4-BE49-F238E27FC236}">
                <a16:creationId xmlns:a16="http://schemas.microsoft.com/office/drawing/2014/main" id="{B437AD41-F943-4B29-8D36-AC665125B24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2937934-F8FC-4300-97F6-A3ECA86C3F7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2755" y="938446"/>
            <a:ext cx="10666489" cy="5591129"/>
          </a:xfrm>
          <a:prstGeom prst="rect">
            <a:avLst/>
          </a:prstGeom>
          <a:noFill/>
          <a:ln>
            <a:noFill/>
          </a:ln>
        </p:spPr>
      </p:pic>
    </p:spTree>
    <p:extLst>
      <p:ext uri="{BB962C8B-B14F-4D97-AF65-F5344CB8AC3E}">
        <p14:creationId xmlns:p14="http://schemas.microsoft.com/office/powerpoint/2010/main" val="1012696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0" y="174283"/>
            <a:ext cx="7487478"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Batch Certificate Sequence Diagram</a:t>
            </a:r>
          </a:p>
        </p:txBody>
      </p:sp>
      <p:pic>
        <p:nvPicPr>
          <p:cNvPr id="4" name="Content Placeholder 5" descr="A picture containing text, indoor&#10;&#10;Description automatically generated">
            <a:extLst>
              <a:ext uri="{FF2B5EF4-FFF2-40B4-BE49-F238E27FC236}">
                <a16:creationId xmlns:a16="http://schemas.microsoft.com/office/drawing/2014/main" id="{BB1F146D-5862-42E4-83E3-6BF80CA97C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52730" y="660421"/>
            <a:ext cx="3286540" cy="6023296"/>
          </a:xfrm>
        </p:spPr>
      </p:pic>
    </p:spTree>
    <p:extLst>
      <p:ext uri="{BB962C8B-B14F-4D97-AF65-F5344CB8AC3E}">
        <p14:creationId xmlns:p14="http://schemas.microsoft.com/office/powerpoint/2010/main" val="2610377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1" y="174283"/>
            <a:ext cx="9766853"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Batch Certificate Object Diagram</a:t>
            </a:r>
          </a:p>
        </p:txBody>
      </p:sp>
      <p:pic>
        <p:nvPicPr>
          <p:cNvPr id="4" name="Content Placeholder 3" descr="Diagram&#10;&#10;Description automatically generated">
            <a:extLst>
              <a:ext uri="{FF2B5EF4-FFF2-40B4-BE49-F238E27FC236}">
                <a16:creationId xmlns:a16="http://schemas.microsoft.com/office/drawing/2014/main" id="{E221975A-46D7-489A-9E05-09AE53E3AF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0" y="859253"/>
            <a:ext cx="7315200" cy="5824464"/>
          </a:xfrm>
        </p:spPr>
      </p:pic>
    </p:spTree>
    <p:extLst>
      <p:ext uri="{BB962C8B-B14F-4D97-AF65-F5344CB8AC3E}">
        <p14:creationId xmlns:p14="http://schemas.microsoft.com/office/powerpoint/2010/main" val="1026812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1" y="174283"/>
            <a:ext cx="8574157"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Publish Crypto Certificate Front ends(Interfaces)</a:t>
            </a:r>
          </a:p>
        </p:txBody>
      </p:sp>
      <p:sp>
        <p:nvSpPr>
          <p:cNvPr id="3" name="Content Placeholder 2">
            <a:extLst>
              <a:ext uri="{FF2B5EF4-FFF2-40B4-BE49-F238E27FC236}">
                <a16:creationId xmlns:a16="http://schemas.microsoft.com/office/drawing/2014/main" id="{F134535F-6009-4310-9401-A32636F9869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BAF0245-0D33-476E-8AE9-D0E9112112C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954947"/>
            <a:ext cx="10515599" cy="5531202"/>
          </a:xfrm>
          <a:prstGeom prst="rect">
            <a:avLst/>
          </a:prstGeom>
          <a:noFill/>
          <a:ln>
            <a:noFill/>
          </a:ln>
        </p:spPr>
      </p:pic>
    </p:spTree>
    <p:extLst>
      <p:ext uri="{BB962C8B-B14F-4D97-AF65-F5344CB8AC3E}">
        <p14:creationId xmlns:p14="http://schemas.microsoft.com/office/powerpoint/2010/main" val="3525101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1" y="174283"/>
            <a:ext cx="8017565"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Publish Crypto Certificate Sequence Diagram</a:t>
            </a:r>
          </a:p>
        </p:txBody>
      </p:sp>
      <p:pic>
        <p:nvPicPr>
          <p:cNvPr id="5" name="Content Placeholder 5" descr="Graphical user interface&#10;&#10;Description automatically generated with medium confidence">
            <a:extLst>
              <a:ext uri="{FF2B5EF4-FFF2-40B4-BE49-F238E27FC236}">
                <a16:creationId xmlns:a16="http://schemas.microsoft.com/office/drawing/2014/main" id="{8E6FA675-BA89-44BB-9FE4-C1CFB32153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139" y="1358348"/>
            <a:ext cx="11639722" cy="4141304"/>
          </a:xfrm>
        </p:spPr>
      </p:pic>
    </p:spTree>
    <p:extLst>
      <p:ext uri="{BB962C8B-B14F-4D97-AF65-F5344CB8AC3E}">
        <p14:creationId xmlns:p14="http://schemas.microsoft.com/office/powerpoint/2010/main" val="878417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normAutofit fontScale="92500" lnSpcReduction="10000"/>
          </a:bodyPr>
          <a:lstStyle/>
          <a:p>
            <a:pPr marL="0" indent="0" rtl="0" fontAlgn="base">
              <a:spcBef>
                <a:spcPts val="0"/>
              </a:spcBef>
              <a:spcAft>
                <a:spcPts val="0"/>
              </a:spcAft>
              <a:buNone/>
            </a:pPr>
            <a:r>
              <a:rPr lang="en-US" sz="2000" b="0" i="0" u="none" strike="noStrike" baseline="0" dirty="0">
                <a:solidFill>
                  <a:srgbClr val="000000"/>
                </a:solidFill>
                <a:latin typeface="Times New Roman" panose="02020603050405020304" pitchFamily="18" charset="0"/>
              </a:rPr>
              <a:t>The problem is that different certificates like events, courses, health, etc. are issued to the people from different organizations. But in case of any mishaps (natural disaster, snatching, etc.) person might lose his/her certificate, Sometime the organization shift the platform so it is very difficult process to get that certificate again due to lots of hurdles, verifying those certificates is really big issue, some time it is not possible due to lack of backup and sometime if it is possible so it is very time consuming and costly process also preparing and distributing those certificates manually is so much time consuming. </a:t>
            </a:r>
            <a:endParaRPr lang="en-US" sz="2400" b="0" i="0" u="none" strike="noStrike" dirty="0">
              <a:solidFill>
                <a:srgbClr val="000000"/>
              </a:solidFill>
              <a:effectLst/>
            </a:endParaRPr>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6096000" y="-1"/>
            <a:ext cx="6096000" cy="685800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070850"/>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11800" y="3185674"/>
            <a:ext cx="4648200" cy="1602225"/>
          </a:xfrm>
        </p:spPr>
        <p:txBody>
          <a:bodyPr>
            <a:normAutofit fontScale="90000"/>
          </a:bodyPr>
          <a:lstStyle/>
          <a:p>
            <a:r>
              <a:rPr lang="en-US" dirty="0"/>
              <a:t>Problems Statement</a:t>
            </a:r>
          </a:p>
        </p:txBody>
      </p:sp>
      <p:sp>
        <p:nvSpPr>
          <p:cNvPr id="8" name="Text Placeholder 2">
            <a:extLst>
              <a:ext uri="{FF2B5EF4-FFF2-40B4-BE49-F238E27FC236}">
                <a16:creationId xmlns:a16="http://schemas.microsoft.com/office/drawing/2014/main" id="{6F16680E-8163-4DD0-ADE5-F87F2ACFCFA6}"/>
              </a:ext>
            </a:extLst>
          </p:cNvPr>
          <p:cNvSpPr>
            <a:spLocks noGrp="1"/>
          </p:cNvSpPr>
          <p:nvPr>
            <p:ph type="body" sz="quarter" idx="32"/>
          </p:nvPr>
        </p:nvSpPr>
        <p:spPr>
          <a:xfrm>
            <a:off x="7115270" y="4787899"/>
            <a:ext cx="4644730" cy="590155"/>
          </a:xfrm>
        </p:spPr>
        <p:txBody>
          <a:bodyPr>
            <a:normAutofit fontScale="70000" lnSpcReduction="20000"/>
          </a:bodyPr>
          <a:lstStyle/>
          <a:p>
            <a:r>
              <a:rPr lang="en-US" dirty="0"/>
              <a:t>Literature Based</a:t>
            </a:r>
          </a:p>
        </p:txBody>
      </p:sp>
    </p:spTree>
    <p:extLst>
      <p:ext uri="{BB962C8B-B14F-4D97-AF65-F5344CB8AC3E}">
        <p14:creationId xmlns:p14="http://schemas.microsoft.com/office/powerpoint/2010/main" val="2620757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1" y="174283"/>
            <a:ext cx="5795889"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Verify Certificate Class Diagram</a:t>
            </a:r>
          </a:p>
        </p:txBody>
      </p:sp>
      <p:pic>
        <p:nvPicPr>
          <p:cNvPr id="3" name="Content Placeholder 2" descr="Diagram&#10;&#10;Description automatically generated">
            <a:extLst>
              <a:ext uri="{FF2B5EF4-FFF2-40B4-BE49-F238E27FC236}">
                <a16:creationId xmlns:a16="http://schemas.microsoft.com/office/drawing/2014/main" id="{E5C57322-34D7-47F3-9F74-208FAE6ECC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1322" y="630547"/>
            <a:ext cx="8269356" cy="6053170"/>
          </a:xfrm>
        </p:spPr>
      </p:pic>
    </p:spTree>
    <p:extLst>
      <p:ext uri="{BB962C8B-B14F-4D97-AF65-F5344CB8AC3E}">
        <p14:creationId xmlns:p14="http://schemas.microsoft.com/office/powerpoint/2010/main" val="2618892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0" y="174283"/>
            <a:ext cx="7633252"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Verify Certificate Front ends(Interfaces)</a:t>
            </a:r>
          </a:p>
        </p:txBody>
      </p:sp>
      <p:pic>
        <p:nvPicPr>
          <p:cNvPr id="4" name="Content Placeholder 3">
            <a:extLst>
              <a:ext uri="{FF2B5EF4-FFF2-40B4-BE49-F238E27FC236}">
                <a16:creationId xmlns:a16="http://schemas.microsoft.com/office/drawing/2014/main" id="{3C4536B8-B757-4B98-8F9A-2FF725D7A1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6437" y="905463"/>
            <a:ext cx="10679125" cy="5628789"/>
          </a:xfrm>
        </p:spPr>
      </p:pic>
    </p:spTree>
    <p:extLst>
      <p:ext uri="{BB962C8B-B14F-4D97-AF65-F5344CB8AC3E}">
        <p14:creationId xmlns:p14="http://schemas.microsoft.com/office/powerpoint/2010/main" val="4119013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1" y="174283"/>
            <a:ext cx="7195931"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Verify Certificate Sequence Diagram</a:t>
            </a:r>
          </a:p>
        </p:txBody>
      </p:sp>
      <p:pic>
        <p:nvPicPr>
          <p:cNvPr id="6" name="Content Placeholder 5" descr="Graphical user interface&#10;&#10;Description automatically generated">
            <a:extLst>
              <a:ext uri="{FF2B5EF4-FFF2-40B4-BE49-F238E27FC236}">
                <a16:creationId xmlns:a16="http://schemas.microsoft.com/office/drawing/2014/main" id="{D1F7648F-E845-44C2-829F-7174B0DCDA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7583" y="690002"/>
            <a:ext cx="8136834" cy="6167998"/>
          </a:xfrm>
        </p:spPr>
      </p:pic>
    </p:spTree>
    <p:extLst>
      <p:ext uri="{BB962C8B-B14F-4D97-AF65-F5344CB8AC3E}">
        <p14:creationId xmlns:p14="http://schemas.microsoft.com/office/powerpoint/2010/main" val="1441333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1" y="174283"/>
            <a:ext cx="7553739"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Client Organization Class Diagram</a:t>
            </a:r>
          </a:p>
        </p:txBody>
      </p:sp>
      <p:pic>
        <p:nvPicPr>
          <p:cNvPr id="6" name="Content Placeholder 5" descr="Diagram&#10;&#10;Description automatically generated">
            <a:extLst>
              <a:ext uri="{FF2B5EF4-FFF2-40B4-BE49-F238E27FC236}">
                <a16:creationId xmlns:a16="http://schemas.microsoft.com/office/drawing/2014/main" id="{8F0813FF-DF8F-44EE-84D7-B580DC0D3E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0840" y="1825625"/>
            <a:ext cx="4470319" cy="4351338"/>
          </a:xfrm>
        </p:spPr>
      </p:pic>
    </p:spTree>
    <p:extLst>
      <p:ext uri="{BB962C8B-B14F-4D97-AF65-F5344CB8AC3E}">
        <p14:creationId xmlns:p14="http://schemas.microsoft.com/office/powerpoint/2010/main" val="2068736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0" y="174283"/>
            <a:ext cx="8680174"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Client Organization Front ends (Interfaces)</a:t>
            </a:r>
          </a:p>
        </p:txBody>
      </p:sp>
      <p:sp>
        <p:nvSpPr>
          <p:cNvPr id="3" name="Content Placeholder 2">
            <a:extLst>
              <a:ext uri="{FF2B5EF4-FFF2-40B4-BE49-F238E27FC236}">
                <a16:creationId xmlns:a16="http://schemas.microsoft.com/office/drawing/2014/main" id="{F134535F-6009-4310-9401-A32636F9869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4E4977A-D504-408D-A3A1-685515959B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795921"/>
            <a:ext cx="10482066" cy="5513564"/>
          </a:xfrm>
          <a:prstGeom prst="rect">
            <a:avLst/>
          </a:prstGeom>
          <a:noFill/>
          <a:ln>
            <a:noFill/>
          </a:ln>
        </p:spPr>
      </p:pic>
    </p:spTree>
    <p:extLst>
      <p:ext uri="{BB962C8B-B14F-4D97-AF65-F5344CB8AC3E}">
        <p14:creationId xmlns:p14="http://schemas.microsoft.com/office/powerpoint/2010/main" val="3611345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0" y="174283"/>
            <a:ext cx="8680174"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Client Organization Front ends (Interfaces)</a:t>
            </a:r>
          </a:p>
        </p:txBody>
      </p:sp>
      <p:sp>
        <p:nvSpPr>
          <p:cNvPr id="3" name="Content Placeholder 2">
            <a:extLst>
              <a:ext uri="{FF2B5EF4-FFF2-40B4-BE49-F238E27FC236}">
                <a16:creationId xmlns:a16="http://schemas.microsoft.com/office/drawing/2014/main" id="{F134535F-6009-4310-9401-A32636F9869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88C5D33-F6D2-4FB7-99A9-58B2D04B964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22257"/>
            <a:ext cx="10515599" cy="5502597"/>
          </a:xfrm>
          <a:prstGeom prst="rect">
            <a:avLst/>
          </a:prstGeom>
          <a:noFill/>
          <a:ln>
            <a:noFill/>
          </a:ln>
        </p:spPr>
      </p:pic>
    </p:spTree>
    <p:extLst>
      <p:ext uri="{BB962C8B-B14F-4D97-AF65-F5344CB8AC3E}">
        <p14:creationId xmlns:p14="http://schemas.microsoft.com/office/powerpoint/2010/main" val="3705832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0" y="174283"/>
            <a:ext cx="8680174"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Client Organization Front ends (Interfaces)</a:t>
            </a:r>
          </a:p>
        </p:txBody>
      </p:sp>
      <p:sp>
        <p:nvSpPr>
          <p:cNvPr id="3" name="Content Placeholder 2">
            <a:extLst>
              <a:ext uri="{FF2B5EF4-FFF2-40B4-BE49-F238E27FC236}">
                <a16:creationId xmlns:a16="http://schemas.microsoft.com/office/drawing/2014/main" id="{F134535F-6009-4310-9401-A32636F9869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DAB06DF8-2DE2-4F04-B032-F2664AD9F8B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73421"/>
            <a:ext cx="10515599" cy="5550369"/>
          </a:xfrm>
          <a:prstGeom prst="rect">
            <a:avLst/>
          </a:prstGeom>
          <a:noFill/>
          <a:ln>
            <a:noFill/>
          </a:ln>
        </p:spPr>
      </p:pic>
    </p:spTree>
    <p:extLst>
      <p:ext uri="{BB962C8B-B14F-4D97-AF65-F5344CB8AC3E}">
        <p14:creationId xmlns:p14="http://schemas.microsoft.com/office/powerpoint/2010/main" val="1299558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0" y="174283"/>
            <a:ext cx="8680174"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Client Organization Front ends (Interfaces)</a:t>
            </a:r>
          </a:p>
        </p:txBody>
      </p:sp>
      <p:sp>
        <p:nvSpPr>
          <p:cNvPr id="3" name="Content Placeholder 2">
            <a:extLst>
              <a:ext uri="{FF2B5EF4-FFF2-40B4-BE49-F238E27FC236}">
                <a16:creationId xmlns:a16="http://schemas.microsoft.com/office/drawing/2014/main" id="{F134535F-6009-4310-9401-A32636F9869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E81B284E-EE37-4D03-8D97-69C6BE5B5DA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67894" y="1086678"/>
            <a:ext cx="10815723" cy="5090285"/>
          </a:xfrm>
          <a:prstGeom prst="rect">
            <a:avLst/>
          </a:prstGeom>
          <a:noFill/>
          <a:ln>
            <a:noFill/>
          </a:ln>
        </p:spPr>
      </p:pic>
    </p:spTree>
    <p:extLst>
      <p:ext uri="{BB962C8B-B14F-4D97-AF65-F5344CB8AC3E}">
        <p14:creationId xmlns:p14="http://schemas.microsoft.com/office/powerpoint/2010/main" val="2714382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0" y="174283"/>
            <a:ext cx="8680174"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Client Organization Front ends (Interfaces)</a:t>
            </a:r>
          </a:p>
        </p:txBody>
      </p:sp>
      <p:sp>
        <p:nvSpPr>
          <p:cNvPr id="3" name="Content Placeholder 2">
            <a:extLst>
              <a:ext uri="{FF2B5EF4-FFF2-40B4-BE49-F238E27FC236}">
                <a16:creationId xmlns:a16="http://schemas.microsoft.com/office/drawing/2014/main" id="{F134535F-6009-4310-9401-A32636F9869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167DE7E-B7F7-4019-834F-9883C47AE76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54082" y="845261"/>
            <a:ext cx="10699718" cy="5608548"/>
          </a:xfrm>
          <a:prstGeom prst="rect">
            <a:avLst/>
          </a:prstGeom>
          <a:noFill/>
          <a:ln>
            <a:noFill/>
          </a:ln>
        </p:spPr>
      </p:pic>
    </p:spTree>
    <p:extLst>
      <p:ext uri="{BB962C8B-B14F-4D97-AF65-F5344CB8AC3E}">
        <p14:creationId xmlns:p14="http://schemas.microsoft.com/office/powerpoint/2010/main" val="3499761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0" y="174283"/>
            <a:ext cx="8680174"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Client Organization Front ends (Interfaces)</a:t>
            </a:r>
          </a:p>
        </p:txBody>
      </p:sp>
      <p:sp>
        <p:nvSpPr>
          <p:cNvPr id="3" name="Content Placeholder 2">
            <a:extLst>
              <a:ext uri="{FF2B5EF4-FFF2-40B4-BE49-F238E27FC236}">
                <a16:creationId xmlns:a16="http://schemas.microsoft.com/office/drawing/2014/main" id="{F134535F-6009-4310-9401-A32636F9869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DF59D68C-4F9F-4350-8EC8-DFF07DC1378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792251"/>
            <a:ext cx="10699718" cy="5608548"/>
          </a:xfrm>
          <a:prstGeom prst="rect">
            <a:avLst/>
          </a:prstGeom>
          <a:noFill/>
          <a:ln>
            <a:noFill/>
          </a:ln>
        </p:spPr>
      </p:pic>
    </p:spTree>
    <p:extLst>
      <p:ext uri="{BB962C8B-B14F-4D97-AF65-F5344CB8AC3E}">
        <p14:creationId xmlns:p14="http://schemas.microsoft.com/office/powerpoint/2010/main" val="3184960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2358887"/>
            <a:ext cx="5472000" cy="3309225"/>
          </a:xfrm>
        </p:spPr>
        <p:txBody>
          <a:bodyPr>
            <a:normAutofit fontScale="92500" lnSpcReduction="10000"/>
          </a:bodyPr>
          <a:lstStyle/>
          <a:p>
            <a:pPr marL="0" indent="0">
              <a:buNone/>
            </a:pPr>
            <a:r>
              <a:rPr lang="en-US" sz="1800" b="0" i="0" u="none" strike="noStrike" baseline="0" dirty="0">
                <a:solidFill>
                  <a:srgbClr val="000000"/>
                </a:solidFill>
                <a:latin typeface="Times New Roman" panose="02020603050405020304" pitchFamily="18" charset="0"/>
              </a:rPr>
              <a:t>We are providing a platform of blockchain based e-certification </a:t>
            </a:r>
            <a:r>
              <a:rPr lang="en-US" sz="1800" b="1" i="0" u="none" strike="noStrike" baseline="0" dirty="0">
                <a:solidFill>
                  <a:srgbClr val="000000"/>
                </a:solidFill>
                <a:latin typeface="Times New Roman" panose="02020603050405020304" pitchFamily="18" charset="0"/>
              </a:rPr>
              <a:t>CERTIFIS </a:t>
            </a:r>
            <a:r>
              <a:rPr lang="en-US" sz="1800" b="0" i="0" u="none" strike="noStrike" baseline="0" dirty="0">
                <a:solidFill>
                  <a:srgbClr val="000000"/>
                </a:solidFill>
                <a:latin typeface="Times New Roman" panose="02020603050405020304" pitchFamily="18" charset="0"/>
              </a:rPr>
              <a:t>which provides a way to verify the certificates not only by the certificate generating entity also by other users (either the part of any entity in the network or not) and in case any entity loss their data or change their platform then the certificates issued by them will be still verifiable. </a:t>
            </a:r>
          </a:p>
          <a:p>
            <a:pPr marL="0" indent="0">
              <a:buNone/>
            </a:pPr>
            <a:r>
              <a:rPr lang="en-US" sz="1800" b="0" i="0" u="none" strike="noStrike" baseline="0" dirty="0">
                <a:solidFill>
                  <a:srgbClr val="000000"/>
                </a:solidFill>
                <a:latin typeface="Times New Roman" panose="02020603050405020304" pitchFamily="18" charset="0"/>
              </a:rPr>
              <a:t>The Blockchain based e-certification project will meet the following objectives: </a:t>
            </a:r>
          </a:p>
          <a:p>
            <a:pPr marL="0" indent="0">
              <a:buNone/>
            </a:pPr>
            <a:r>
              <a:rPr lang="en-US" sz="1800" b="0" i="0" u="none" strike="noStrike" baseline="0" dirty="0">
                <a:solidFill>
                  <a:srgbClr val="000000"/>
                </a:solidFill>
                <a:latin typeface="Times New Roman" panose="02020603050405020304" pitchFamily="18" charset="0"/>
              </a:rPr>
              <a:t>• Provide distributed platform for verifiability of certificate. </a:t>
            </a:r>
          </a:p>
          <a:p>
            <a:pPr marL="0" indent="0">
              <a:buNone/>
            </a:pPr>
            <a:r>
              <a:rPr lang="en-US" sz="1800" b="0" i="0" u="none" strike="noStrike" baseline="0" dirty="0">
                <a:solidFill>
                  <a:srgbClr val="000000"/>
                </a:solidFill>
                <a:latin typeface="Times New Roman" panose="02020603050405020304" pitchFamily="18" charset="0"/>
              </a:rPr>
              <a:t>• No certificate or data loss due to any mishap. </a:t>
            </a:r>
          </a:p>
          <a:p>
            <a:pPr marL="0" indent="0">
              <a:buNone/>
            </a:pPr>
            <a:r>
              <a:rPr lang="en-US" sz="1800" b="0" i="0" u="none" strike="noStrike" baseline="0" dirty="0">
                <a:solidFill>
                  <a:srgbClr val="000000"/>
                </a:solidFill>
                <a:latin typeface="Times New Roman" panose="02020603050405020304" pitchFamily="18" charset="0"/>
              </a:rPr>
              <a:t>• Temper free securable environment. </a:t>
            </a:r>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6096000" y="-1"/>
            <a:ext cx="6096000" cy="685800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070850"/>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11800" y="3185674"/>
            <a:ext cx="4648200" cy="1602225"/>
          </a:xfrm>
        </p:spPr>
        <p:txBody>
          <a:bodyPr>
            <a:normAutofit/>
          </a:bodyPr>
          <a:lstStyle/>
          <a:p>
            <a:r>
              <a:rPr lang="en-US" dirty="0"/>
              <a:t>Solution</a:t>
            </a:r>
          </a:p>
        </p:txBody>
      </p:sp>
      <p:sp>
        <p:nvSpPr>
          <p:cNvPr id="8" name="Text Placeholder 2">
            <a:extLst>
              <a:ext uri="{FF2B5EF4-FFF2-40B4-BE49-F238E27FC236}">
                <a16:creationId xmlns:a16="http://schemas.microsoft.com/office/drawing/2014/main" id="{6F16680E-8163-4DD0-ADE5-F87F2ACFCFA6}"/>
              </a:ext>
            </a:extLst>
          </p:cNvPr>
          <p:cNvSpPr>
            <a:spLocks noGrp="1"/>
          </p:cNvSpPr>
          <p:nvPr>
            <p:ph type="body" sz="quarter" idx="32"/>
          </p:nvPr>
        </p:nvSpPr>
        <p:spPr>
          <a:xfrm>
            <a:off x="7115270" y="4787899"/>
            <a:ext cx="4644730" cy="590155"/>
          </a:xfrm>
        </p:spPr>
        <p:txBody>
          <a:bodyPr>
            <a:normAutofit fontScale="70000" lnSpcReduction="20000"/>
          </a:bodyPr>
          <a:lstStyle/>
          <a:p>
            <a:r>
              <a:rPr lang="en-US" dirty="0"/>
              <a:t>Literature Based</a:t>
            </a:r>
          </a:p>
        </p:txBody>
      </p:sp>
    </p:spTree>
    <p:extLst>
      <p:ext uri="{BB962C8B-B14F-4D97-AF65-F5344CB8AC3E}">
        <p14:creationId xmlns:p14="http://schemas.microsoft.com/office/powerpoint/2010/main" val="1284741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0" y="174283"/>
            <a:ext cx="8680174"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Client Organization Front ends (Interfaces)</a:t>
            </a:r>
          </a:p>
        </p:txBody>
      </p:sp>
      <p:sp>
        <p:nvSpPr>
          <p:cNvPr id="3" name="Content Placeholder 2">
            <a:extLst>
              <a:ext uri="{FF2B5EF4-FFF2-40B4-BE49-F238E27FC236}">
                <a16:creationId xmlns:a16="http://schemas.microsoft.com/office/drawing/2014/main" id="{F134535F-6009-4310-9401-A32636F9869A}"/>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3703A0B0-36A6-44BF-B56B-168DAA15A76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835677"/>
            <a:ext cx="10515599" cy="5531202"/>
          </a:xfrm>
          <a:prstGeom prst="rect">
            <a:avLst/>
          </a:prstGeom>
          <a:noFill/>
          <a:ln>
            <a:noFill/>
          </a:ln>
        </p:spPr>
      </p:pic>
    </p:spTree>
    <p:extLst>
      <p:ext uri="{BB962C8B-B14F-4D97-AF65-F5344CB8AC3E}">
        <p14:creationId xmlns:p14="http://schemas.microsoft.com/office/powerpoint/2010/main" val="2406052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0" y="174283"/>
            <a:ext cx="8680174"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Client Organization Front ends (Interfaces)</a:t>
            </a:r>
          </a:p>
        </p:txBody>
      </p:sp>
      <p:sp>
        <p:nvSpPr>
          <p:cNvPr id="3" name="Content Placeholder 2">
            <a:extLst>
              <a:ext uri="{FF2B5EF4-FFF2-40B4-BE49-F238E27FC236}">
                <a16:creationId xmlns:a16="http://schemas.microsoft.com/office/drawing/2014/main" id="{F134535F-6009-4310-9401-A32636F9869A}"/>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A00491A-B580-4846-9D58-77BB95D61CB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5358" y="1086679"/>
            <a:ext cx="10661284" cy="5196302"/>
          </a:xfrm>
          <a:prstGeom prst="rect">
            <a:avLst/>
          </a:prstGeom>
          <a:noFill/>
          <a:ln>
            <a:noFill/>
          </a:ln>
        </p:spPr>
      </p:pic>
    </p:spTree>
    <p:extLst>
      <p:ext uri="{BB962C8B-B14F-4D97-AF65-F5344CB8AC3E}">
        <p14:creationId xmlns:p14="http://schemas.microsoft.com/office/powerpoint/2010/main" val="502521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0" y="174283"/>
            <a:ext cx="8362122"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Client Organization Sequence Diagram</a:t>
            </a:r>
          </a:p>
        </p:txBody>
      </p:sp>
      <p:pic>
        <p:nvPicPr>
          <p:cNvPr id="4" name="Content Placeholder 3" descr="Graphical user interface, application&#10;&#10;Description automatically generated">
            <a:extLst>
              <a:ext uri="{FF2B5EF4-FFF2-40B4-BE49-F238E27FC236}">
                <a16:creationId xmlns:a16="http://schemas.microsoft.com/office/drawing/2014/main" id="{9ED1612F-339F-4DB6-A7E3-9AE4ED6559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5461" y="741939"/>
            <a:ext cx="9621078" cy="5941778"/>
          </a:xfrm>
        </p:spPr>
      </p:pic>
    </p:spTree>
    <p:extLst>
      <p:ext uri="{BB962C8B-B14F-4D97-AF65-F5344CB8AC3E}">
        <p14:creationId xmlns:p14="http://schemas.microsoft.com/office/powerpoint/2010/main" val="2472973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1" y="174283"/>
            <a:ext cx="10515600"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Client Organization Object Diagram </a:t>
            </a:r>
          </a:p>
        </p:txBody>
      </p:sp>
      <p:pic>
        <p:nvPicPr>
          <p:cNvPr id="4" name="Content Placeholder 3" descr="A picture containing diagram&#10;&#10;Description automatically generated">
            <a:extLst>
              <a:ext uri="{FF2B5EF4-FFF2-40B4-BE49-F238E27FC236}">
                <a16:creationId xmlns:a16="http://schemas.microsoft.com/office/drawing/2014/main" id="{2ADAD84B-FFC4-4353-8259-E4A5D4BFAB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163" y="1484243"/>
            <a:ext cx="11495674" cy="3889514"/>
          </a:xfrm>
        </p:spPr>
      </p:pic>
    </p:spTree>
    <p:extLst>
      <p:ext uri="{BB962C8B-B14F-4D97-AF65-F5344CB8AC3E}">
        <p14:creationId xmlns:p14="http://schemas.microsoft.com/office/powerpoint/2010/main" val="2118750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0" y="174283"/>
            <a:ext cx="5910470"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User Class Diagram</a:t>
            </a:r>
          </a:p>
        </p:txBody>
      </p:sp>
      <p:pic>
        <p:nvPicPr>
          <p:cNvPr id="4" name="Content Placeholder 3" descr="Diagram&#10;&#10;Description automatically generated">
            <a:extLst>
              <a:ext uri="{FF2B5EF4-FFF2-40B4-BE49-F238E27FC236}">
                <a16:creationId xmlns:a16="http://schemas.microsoft.com/office/drawing/2014/main" id="{C5FD268B-402C-493D-9FCB-1D100F6856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4239" y="834007"/>
            <a:ext cx="8303522" cy="5849710"/>
          </a:xfrm>
        </p:spPr>
      </p:pic>
    </p:spTree>
    <p:extLst>
      <p:ext uri="{BB962C8B-B14F-4D97-AF65-F5344CB8AC3E}">
        <p14:creationId xmlns:p14="http://schemas.microsoft.com/office/powerpoint/2010/main" val="3240666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0" y="174283"/>
            <a:ext cx="7434470"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User Front Ends(Interface)</a:t>
            </a:r>
          </a:p>
        </p:txBody>
      </p:sp>
      <p:sp>
        <p:nvSpPr>
          <p:cNvPr id="3" name="Content Placeholder 2">
            <a:extLst>
              <a:ext uri="{FF2B5EF4-FFF2-40B4-BE49-F238E27FC236}">
                <a16:creationId xmlns:a16="http://schemas.microsoft.com/office/drawing/2014/main" id="{F134535F-6009-4310-9401-A32636F9869A}"/>
              </a:ext>
            </a:extLst>
          </p:cNvPr>
          <p:cNvSpPr>
            <a:spLocks noGrp="1"/>
          </p:cNvSpPr>
          <p:nvPr>
            <p:ph idx="1"/>
          </p:nvPr>
        </p:nvSpPr>
        <p:spPr/>
        <p:txBody>
          <a:bodyPr/>
          <a:lstStyle/>
          <a:p>
            <a:pPr marL="0" indent="0">
              <a:buNone/>
            </a:pPr>
            <a:endParaRPr lang="en-US" dirty="0"/>
          </a:p>
        </p:txBody>
      </p:sp>
      <p:pic>
        <p:nvPicPr>
          <p:cNvPr id="4" name="Picture 3">
            <a:extLst>
              <a:ext uri="{FF2B5EF4-FFF2-40B4-BE49-F238E27FC236}">
                <a16:creationId xmlns:a16="http://schemas.microsoft.com/office/drawing/2014/main" id="{33108FDB-55D6-420E-A349-8599DEFDB9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4159" y="914400"/>
            <a:ext cx="11423681" cy="5645426"/>
          </a:xfrm>
          <a:prstGeom prst="rect">
            <a:avLst/>
          </a:prstGeom>
          <a:noFill/>
          <a:ln>
            <a:noFill/>
          </a:ln>
        </p:spPr>
      </p:pic>
    </p:spTree>
    <p:extLst>
      <p:ext uri="{BB962C8B-B14F-4D97-AF65-F5344CB8AC3E}">
        <p14:creationId xmlns:p14="http://schemas.microsoft.com/office/powerpoint/2010/main" val="4172462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0" y="174283"/>
            <a:ext cx="7434470"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User Front Ends(Interface)</a:t>
            </a:r>
          </a:p>
        </p:txBody>
      </p:sp>
      <p:sp>
        <p:nvSpPr>
          <p:cNvPr id="3" name="Content Placeholder 2">
            <a:extLst>
              <a:ext uri="{FF2B5EF4-FFF2-40B4-BE49-F238E27FC236}">
                <a16:creationId xmlns:a16="http://schemas.microsoft.com/office/drawing/2014/main" id="{F134535F-6009-4310-9401-A32636F9869A}"/>
              </a:ext>
            </a:extLst>
          </p:cNvPr>
          <p:cNvSpPr>
            <a:spLocks noGrp="1"/>
          </p:cNvSpPr>
          <p:nvPr>
            <p:ph idx="1"/>
          </p:nvPr>
        </p:nvSpPr>
        <p:spPr/>
        <p:txBody>
          <a:bodyPr/>
          <a:lstStyle/>
          <a:p>
            <a:pPr marL="0" indent="0">
              <a:buNone/>
            </a:pPr>
            <a:endParaRPr lang="en-US" dirty="0"/>
          </a:p>
        </p:txBody>
      </p:sp>
      <p:pic>
        <p:nvPicPr>
          <p:cNvPr id="4" name="Picture 3">
            <a:extLst>
              <a:ext uri="{FF2B5EF4-FFF2-40B4-BE49-F238E27FC236}">
                <a16:creationId xmlns:a16="http://schemas.microsoft.com/office/drawing/2014/main" id="{7B3FAD38-6068-4E4E-BD63-86C7CEFBE6A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1" y="1036265"/>
            <a:ext cx="10515599" cy="5512037"/>
          </a:xfrm>
          <a:prstGeom prst="rect">
            <a:avLst/>
          </a:prstGeom>
          <a:noFill/>
          <a:ln>
            <a:noFill/>
          </a:ln>
        </p:spPr>
      </p:pic>
    </p:spTree>
    <p:extLst>
      <p:ext uri="{BB962C8B-B14F-4D97-AF65-F5344CB8AC3E}">
        <p14:creationId xmlns:p14="http://schemas.microsoft.com/office/powerpoint/2010/main" val="3307792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0" y="174283"/>
            <a:ext cx="6374296"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User Sequence Diagram</a:t>
            </a:r>
          </a:p>
        </p:txBody>
      </p:sp>
      <p:pic>
        <p:nvPicPr>
          <p:cNvPr id="4" name="Content Placeholder 3" descr="Table&#10;&#10;Description automatically generated with medium confidence">
            <a:extLst>
              <a:ext uri="{FF2B5EF4-FFF2-40B4-BE49-F238E27FC236}">
                <a16:creationId xmlns:a16="http://schemas.microsoft.com/office/drawing/2014/main" id="{C98DA7C4-8120-4378-9059-8A7BD8D704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7096" y="733859"/>
            <a:ext cx="7977808" cy="6105900"/>
          </a:xfrm>
        </p:spPr>
      </p:pic>
    </p:spTree>
    <p:extLst>
      <p:ext uri="{BB962C8B-B14F-4D97-AF65-F5344CB8AC3E}">
        <p14:creationId xmlns:p14="http://schemas.microsoft.com/office/powerpoint/2010/main" val="1327618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1" y="174283"/>
            <a:ext cx="8892209"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User Object Diagram</a:t>
            </a:r>
          </a:p>
        </p:txBody>
      </p:sp>
      <p:pic>
        <p:nvPicPr>
          <p:cNvPr id="4" name="Content Placeholder 3" descr="Diagram&#10;&#10;Description automatically generated">
            <a:extLst>
              <a:ext uri="{FF2B5EF4-FFF2-40B4-BE49-F238E27FC236}">
                <a16:creationId xmlns:a16="http://schemas.microsoft.com/office/drawing/2014/main" id="{88ECB24F-3D5E-425C-8CF8-58CA35301D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0209" y="701702"/>
            <a:ext cx="3551582" cy="6037692"/>
          </a:xfrm>
        </p:spPr>
      </p:pic>
    </p:spTree>
    <p:extLst>
      <p:ext uri="{BB962C8B-B14F-4D97-AF65-F5344CB8AC3E}">
        <p14:creationId xmlns:p14="http://schemas.microsoft.com/office/powerpoint/2010/main" val="2026008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0" y="174283"/>
            <a:ext cx="6480313"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Class Diagram of the project</a:t>
            </a:r>
          </a:p>
        </p:txBody>
      </p:sp>
      <p:pic>
        <p:nvPicPr>
          <p:cNvPr id="4" name="Content Placeholder 3">
            <a:extLst>
              <a:ext uri="{FF2B5EF4-FFF2-40B4-BE49-F238E27FC236}">
                <a16:creationId xmlns:a16="http://schemas.microsoft.com/office/drawing/2014/main" id="{F14B340B-C9EC-4CAE-8CAE-C62D3F8960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2139" y="677860"/>
            <a:ext cx="7447722" cy="6164888"/>
          </a:xfrm>
        </p:spPr>
      </p:pic>
    </p:spTree>
    <p:extLst>
      <p:ext uri="{BB962C8B-B14F-4D97-AF65-F5344CB8AC3E}">
        <p14:creationId xmlns:p14="http://schemas.microsoft.com/office/powerpoint/2010/main" val="47765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normAutofit fontScale="92500" lnSpcReduction="20000"/>
          </a:bodyPr>
          <a:lstStyle/>
          <a:p>
            <a:pPr marL="0" indent="0" rtl="0" fontAlgn="base">
              <a:spcBef>
                <a:spcPts val="0"/>
              </a:spcBef>
              <a:spcAft>
                <a:spcPts val="0"/>
              </a:spcAft>
              <a:buNone/>
            </a:pPr>
            <a:r>
              <a:rPr lang="en-US" sz="2400" b="1" i="0" u="none" strike="noStrike" dirty="0">
                <a:solidFill>
                  <a:srgbClr val="000000"/>
                </a:solidFill>
                <a:effectLst/>
              </a:rPr>
              <a:t>Project Title:</a:t>
            </a:r>
          </a:p>
          <a:p>
            <a:pPr marL="0" indent="0" rtl="0" fontAlgn="base">
              <a:spcBef>
                <a:spcPts val="0"/>
              </a:spcBef>
              <a:spcAft>
                <a:spcPts val="0"/>
              </a:spcAft>
              <a:buNone/>
            </a:pPr>
            <a:r>
              <a:rPr lang="en-US" sz="2400" dirty="0">
                <a:solidFill>
                  <a:srgbClr val="000000"/>
                </a:solidFill>
              </a:rPr>
              <a:t>Blockchain based E-Certification – SE02</a:t>
            </a:r>
          </a:p>
          <a:p>
            <a:pPr marL="0" indent="0" rtl="0" fontAlgn="base">
              <a:spcBef>
                <a:spcPts val="0"/>
              </a:spcBef>
              <a:spcAft>
                <a:spcPts val="0"/>
              </a:spcAft>
              <a:buNone/>
            </a:pPr>
            <a:endParaRPr lang="en-US" sz="2400" b="0" i="0" u="none" strike="noStrike" dirty="0">
              <a:solidFill>
                <a:srgbClr val="000000"/>
              </a:solidFill>
              <a:effectLst/>
            </a:endParaRPr>
          </a:p>
          <a:p>
            <a:pPr marL="0" indent="0" rtl="0" fontAlgn="base">
              <a:spcBef>
                <a:spcPts val="0"/>
              </a:spcBef>
              <a:spcAft>
                <a:spcPts val="0"/>
              </a:spcAft>
              <a:buNone/>
            </a:pPr>
            <a:r>
              <a:rPr lang="en-US" sz="2400" b="1" dirty="0">
                <a:solidFill>
                  <a:srgbClr val="000000"/>
                </a:solidFill>
              </a:rPr>
              <a:t>POC:</a:t>
            </a:r>
          </a:p>
          <a:p>
            <a:pPr marL="0" indent="0" rtl="0" fontAlgn="base">
              <a:spcBef>
                <a:spcPts val="0"/>
              </a:spcBef>
              <a:spcAft>
                <a:spcPts val="0"/>
              </a:spcAft>
              <a:buNone/>
            </a:pPr>
            <a:r>
              <a:rPr lang="en-US" sz="2400" dirty="0">
                <a:solidFill>
                  <a:srgbClr val="000000"/>
                </a:solidFill>
              </a:rPr>
              <a:t>Register two universities, publish 0 individuals, 2 batches (with 5 Certificates) for 2 different universities, show all interaction with debugging interface with Hyper Ledger Fabric. Also show formatted email messages that will receive owner and issuer, and verifier of certificates.</a:t>
            </a:r>
            <a:endParaRPr lang="en-US" sz="2400" i="0" u="none" strike="noStrike" dirty="0">
              <a:solidFill>
                <a:srgbClr val="000000"/>
              </a:solidFill>
              <a:effectLst/>
            </a:endParaRPr>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6096000" y="-1"/>
            <a:ext cx="6096000" cy="685800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070850"/>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11800" y="3185674"/>
            <a:ext cx="4648200" cy="1602225"/>
          </a:xfrm>
        </p:spPr>
        <p:txBody>
          <a:bodyPr>
            <a:normAutofit fontScale="90000"/>
          </a:bodyPr>
          <a:lstStyle/>
          <a:p>
            <a:r>
              <a:rPr lang="en-US" dirty="0"/>
              <a:t>Proof of Concept</a:t>
            </a:r>
            <a:br>
              <a:rPr lang="en-US" dirty="0"/>
            </a:br>
            <a:r>
              <a:rPr lang="en-US" dirty="0"/>
              <a:t>(POC)</a:t>
            </a:r>
          </a:p>
        </p:txBody>
      </p:sp>
      <p:sp>
        <p:nvSpPr>
          <p:cNvPr id="8" name="Text Placeholder 2">
            <a:extLst>
              <a:ext uri="{FF2B5EF4-FFF2-40B4-BE49-F238E27FC236}">
                <a16:creationId xmlns:a16="http://schemas.microsoft.com/office/drawing/2014/main" id="{6F16680E-8163-4DD0-ADE5-F87F2ACFCFA6}"/>
              </a:ext>
            </a:extLst>
          </p:cNvPr>
          <p:cNvSpPr>
            <a:spLocks noGrp="1"/>
          </p:cNvSpPr>
          <p:nvPr>
            <p:ph type="body" sz="quarter" idx="32"/>
          </p:nvPr>
        </p:nvSpPr>
        <p:spPr>
          <a:xfrm>
            <a:off x="7115270" y="4787899"/>
            <a:ext cx="4644730" cy="590155"/>
          </a:xfrm>
        </p:spPr>
        <p:txBody>
          <a:bodyPr>
            <a:normAutofit fontScale="70000" lnSpcReduction="20000"/>
          </a:bodyPr>
          <a:lstStyle/>
          <a:p>
            <a:r>
              <a:rPr lang="en-US" dirty="0"/>
              <a:t>Project Demonstration</a:t>
            </a:r>
          </a:p>
        </p:txBody>
      </p:sp>
    </p:spTree>
    <p:extLst>
      <p:ext uri="{BB962C8B-B14F-4D97-AF65-F5344CB8AC3E}">
        <p14:creationId xmlns:p14="http://schemas.microsoft.com/office/powerpoint/2010/main" val="13297466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0" y="174283"/>
            <a:ext cx="6612835"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Database Diagram of the project</a:t>
            </a:r>
          </a:p>
        </p:txBody>
      </p:sp>
      <p:pic>
        <p:nvPicPr>
          <p:cNvPr id="4" name="Content Placeholder 3">
            <a:extLst>
              <a:ext uri="{FF2B5EF4-FFF2-40B4-BE49-F238E27FC236}">
                <a16:creationId xmlns:a16="http://schemas.microsoft.com/office/drawing/2014/main" id="{85994AFA-4E71-49D2-B812-9423209C54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7339" y="653723"/>
            <a:ext cx="8057322" cy="6160154"/>
          </a:xfrm>
        </p:spPr>
      </p:pic>
    </p:spTree>
    <p:extLst>
      <p:ext uri="{BB962C8B-B14F-4D97-AF65-F5344CB8AC3E}">
        <p14:creationId xmlns:p14="http://schemas.microsoft.com/office/powerpoint/2010/main" val="441915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6096000" y="-1"/>
            <a:ext cx="6096000" cy="685800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070850"/>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11800" y="3185674"/>
            <a:ext cx="4648200" cy="1602225"/>
          </a:xfrm>
        </p:spPr>
        <p:txBody>
          <a:bodyPr>
            <a:normAutofit fontScale="90000"/>
          </a:bodyPr>
          <a:lstStyle/>
          <a:p>
            <a:r>
              <a:rPr lang="en-US" dirty="0"/>
              <a:t>Actor Use-Case Diagram</a:t>
            </a:r>
          </a:p>
        </p:txBody>
      </p:sp>
      <p:sp>
        <p:nvSpPr>
          <p:cNvPr id="8" name="Text Placeholder 2">
            <a:extLst>
              <a:ext uri="{FF2B5EF4-FFF2-40B4-BE49-F238E27FC236}">
                <a16:creationId xmlns:a16="http://schemas.microsoft.com/office/drawing/2014/main" id="{6F16680E-8163-4DD0-ADE5-F87F2ACFCFA6}"/>
              </a:ext>
            </a:extLst>
          </p:cNvPr>
          <p:cNvSpPr>
            <a:spLocks noGrp="1"/>
          </p:cNvSpPr>
          <p:nvPr>
            <p:ph type="body" sz="quarter" idx="32"/>
          </p:nvPr>
        </p:nvSpPr>
        <p:spPr>
          <a:xfrm>
            <a:off x="7115270" y="4787898"/>
            <a:ext cx="4644730" cy="751511"/>
          </a:xfrm>
        </p:spPr>
        <p:txBody>
          <a:bodyPr>
            <a:normAutofit/>
          </a:bodyPr>
          <a:lstStyle/>
          <a:p>
            <a:r>
              <a:rPr lang="en-US" dirty="0"/>
              <a:t>Use-Case</a:t>
            </a:r>
          </a:p>
        </p:txBody>
      </p:sp>
      <p:pic>
        <p:nvPicPr>
          <p:cNvPr id="6" name="Content Placeholder 5">
            <a:extLst>
              <a:ext uri="{FF2B5EF4-FFF2-40B4-BE49-F238E27FC236}">
                <a16:creationId xmlns:a16="http://schemas.microsoft.com/office/drawing/2014/main" id="{ACB0B37E-CE5E-434B-82E5-F0778A2CA92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159027" y="118345"/>
            <a:ext cx="5737326" cy="6621307"/>
          </a:xfrm>
        </p:spPr>
      </p:pic>
    </p:spTree>
    <p:extLst>
      <p:ext uri="{BB962C8B-B14F-4D97-AF65-F5344CB8AC3E}">
        <p14:creationId xmlns:p14="http://schemas.microsoft.com/office/powerpoint/2010/main" val="4150123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0" y="174283"/>
            <a:ext cx="6096000"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Certificate Class Diagram</a:t>
            </a:r>
          </a:p>
        </p:txBody>
      </p:sp>
      <p:pic>
        <p:nvPicPr>
          <p:cNvPr id="3" name="Content Placeholder 2" descr="Diagram&#10;&#10;Description automatically generated">
            <a:extLst>
              <a:ext uri="{FF2B5EF4-FFF2-40B4-BE49-F238E27FC236}">
                <a16:creationId xmlns:a16="http://schemas.microsoft.com/office/drawing/2014/main" id="{8C05B0E1-A63C-421C-AD35-94B0DCC9BF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9948" y="698935"/>
            <a:ext cx="6732104" cy="6080858"/>
          </a:xfrm>
        </p:spPr>
      </p:pic>
    </p:spTree>
    <p:extLst>
      <p:ext uri="{BB962C8B-B14F-4D97-AF65-F5344CB8AC3E}">
        <p14:creationId xmlns:p14="http://schemas.microsoft.com/office/powerpoint/2010/main" val="884026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0" y="174283"/>
            <a:ext cx="7487478"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Certificate Front ends(Interfaces)</a:t>
            </a:r>
          </a:p>
        </p:txBody>
      </p:sp>
      <p:sp>
        <p:nvSpPr>
          <p:cNvPr id="4" name="Content Placeholder 3">
            <a:extLst>
              <a:ext uri="{FF2B5EF4-FFF2-40B4-BE49-F238E27FC236}">
                <a16:creationId xmlns:a16="http://schemas.microsoft.com/office/drawing/2014/main" id="{F0D80A3A-6725-46D0-BA36-3EC801EF3AC8}"/>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0A5F8CCC-3A77-4804-A92C-B30D899598D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9357" y="776101"/>
            <a:ext cx="10704443" cy="5630535"/>
          </a:xfrm>
          <a:prstGeom prst="rect">
            <a:avLst/>
          </a:prstGeom>
          <a:noFill/>
          <a:ln>
            <a:noFill/>
          </a:ln>
        </p:spPr>
      </p:pic>
    </p:spTree>
    <p:extLst>
      <p:ext uri="{BB962C8B-B14F-4D97-AF65-F5344CB8AC3E}">
        <p14:creationId xmlns:p14="http://schemas.microsoft.com/office/powerpoint/2010/main" val="2845977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0" y="174283"/>
            <a:ext cx="7487478"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Certificate Front ends(Interfaces)</a:t>
            </a:r>
          </a:p>
        </p:txBody>
      </p:sp>
      <p:sp>
        <p:nvSpPr>
          <p:cNvPr id="4" name="Content Placeholder 3">
            <a:extLst>
              <a:ext uri="{FF2B5EF4-FFF2-40B4-BE49-F238E27FC236}">
                <a16:creationId xmlns:a16="http://schemas.microsoft.com/office/drawing/2014/main" id="{F0D80A3A-6725-46D0-BA36-3EC801EF3AC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1769B44-C5D8-4112-8688-DC7BB759693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845259"/>
            <a:ext cx="10515599" cy="5512037"/>
          </a:xfrm>
          <a:prstGeom prst="rect">
            <a:avLst/>
          </a:prstGeom>
          <a:noFill/>
          <a:ln>
            <a:noFill/>
          </a:ln>
        </p:spPr>
      </p:pic>
    </p:spTree>
    <p:extLst>
      <p:ext uri="{BB962C8B-B14F-4D97-AF65-F5344CB8AC3E}">
        <p14:creationId xmlns:p14="http://schemas.microsoft.com/office/powerpoint/2010/main" val="1625945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E3B1C8A-AB24-40F2-8926-2E647A66C5FA}"/>
              </a:ext>
            </a:extLst>
          </p:cNvPr>
          <p:cNvSpPr txBox="1">
            <a:spLocks/>
          </p:cNvSpPr>
          <p:nvPr/>
        </p:nvSpPr>
        <p:spPr>
          <a:xfrm>
            <a:off x="0" y="174283"/>
            <a:ext cx="6732104" cy="41960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800" b="1" dirty="0">
                <a:ln w="10160">
                  <a:noFill/>
                  <a:prstDash val="solid"/>
                </a:ln>
                <a:solidFill>
                  <a:srgbClr val="FFFFFF"/>
                </a:solidFill>
                <a:effectLst>
                  <a:outerShdw blurRad="38100" dist="22860" dir="5400000" algn="tl" rotWithShape="0">
                    <a:srgbClr val="000000">
                      <a:alpha val="30000"/>
                    </a:srgbClr>
                  </a:outerShdw>
                </a:effectLst>
              </a:rPr>
              <a:t>Manage Certificate Sequence Diagram</a:t>
            </a:r>
          </a:p>
        </p:txBody>
      </p:sp>
      <p:pic>
        <p:nvPicPr>
          <p:cNvPr id="4" name="Content Placeholder 3" descr="Graphical user interface, timeline&#10;&#10;Description automatically generated">
            <a:extLst>
              <a:ext uri="{FF2B5EF4-FFF2-40B4-BE49-F238E27FC236}">
                <a16:creationId xmlns:a16="http://schemas.microsoft.com/office/drawing/2014/main" id="{35AA6770-5CE4-4B7A-8E86-46429230AB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7606" y="683032"/>
            <a:ext cx="6536788" cy="6054644"/>
          </a:xfrm>
        </p:spPr>
      </p:pic>
    </p:spTree>
    <p:extLst>
      <p:ext uri="{BB962C8B-B14F-4D97-AF65-F5344CB8AC3E}">
        <p14:creationId xmlns:p14="http://schemas.microsoft.com/office/powerpoint/2010/main" val="3573520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550</Words>
  <Application>Microsoft Office PowerPoint</Application>
  <PresentationFormat>Widescreen</PresentationFormat>
  <Paragraphs>64</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Times New Roman</vt:lpstr>
      <vt:lpstr>Office Theme</vt:lpstr>
      <vt:lpstr>BLOCK-CHAIN BASED E-CERTIFICATION</vt:lpstr>
      <vt:lpstr>Problems Statement</vt:lpstr>
      <vt:lpstr>Solution</vt:lpstr>
      <vt:lpstr>Proof of Concept (POC)</vt:lpstr>
      <vt:lpstr>Actor Use-Case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BASED E-CERTIFICATION</dc:title>
  <dc:creator>HASSAN AHMED SIDDIQUI</dc:creator>
  <cp:lastModifiedBy>MUHAMMAD  ISMAIL</cp:lastModifiedBy>
  <cp:revision>61</cp:revision>
  <dcterms:created xsi:type="dcterms:W3CDTF">2021-04-01T13:19:02Z</dcterms:created>
  <dcterms:modified xsi:type="dcterms:W3CDTF">2021-04-03T18:56:52Z</dcterms:modified>
</cp:coreProperties>
</file>